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0693400" cy="15122525"/>
  <p:notesSz cx="6797675" cy="9928225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3114" y="36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54BF1-9687-44C1-B61E-143B08B3983B}" type="datetimeFigureOut">
              <a:rPr lang="el-GR" smtClean="0"/>
              <a:t>23/11/2022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A939D-C34F-4615-9F11-C05F85A86FD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91105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8AB478-7FCE-410E-9B41-76F0F1F90BA5}" type="datetimeFigureOut">
              <a:rPr lang="el-GR" smtClean="0"/>
              <a:t>23/11/2022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581AD-E6E9-41F7-8212-CC13B81252B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53533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23/11/2022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23/11/2022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23/11/2022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23/11/2022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23/11/2022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23/11/2022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Epanserver02\espa_14-20\26_ΔΡΑΣΕΙΣ_ΕΝΙΣΧΥΣΗΣ_ΠΡΟΒΟΛΗ\4_ΤΟΥΡΙΣΜΟΣ\ΥΛΙΚΟ_ΔΙΚΑΙΟΥΧΩΝ\ΠΕΠ\ΒΑΙΓΑΙΟ\tourismosdikaiouxoiEPEND4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3175"/>
            <a:ext cx="10698163" cy="15114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23/11/2022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56853" y="3934728"/>
            <a:ext cx="92355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</a:t>
            </a:r>
            <a:r>
              <a:rPr lang="en-GB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Γ. ΚΟΝΤΟΠΟΥΛΟΣ &amp; ΣΙΑ ΟΕ που εδρεύει στην περιφέρεια</a:t>
            </a:r>
            <a:r>
              <a:rPr lang="en-GB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Βορείου Αιγαίου εντάχθηκε στη Δράση «Ενίσχυση της Ίδρυσης και Λειτουργίας Νέων Τουριστικών Μικρομεσαίων Επιχειρήσεων» συνολικού προϋπολογισμού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689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εκατ. 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500,6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εκατ. € από το ΕΠΑνΕΚ και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188,4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εκατ. € από τα Περιφερειακά Επιχειρησιακά Προγράμματα)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στην ενίσχυση της επιχειρηματικότητας  στον τομέα του Τουρισμού, μέσω της δημιουργίας νέων πολύ μικρών, μικρών και μεσαίων τουριστικών επιχειρήσεων. 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400.000  € εκ των οποίων η δημόσια δαπάνη ανέρχεται σε 200.000 €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75391" y="5671333"/>
            <a:ext cx="9217024" cy="5770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Κτίρια, λοιπές εγκαταστάσεις και περιβάλλων χώρος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Μηχανήματα, εγκαταστάσεις και εξοπλισμός προστασίας περιβάλλοντος και εξοικονόμησης ενέργειας και ύδατος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Προβολή/Προώθηση - Συμμετοχή σε Εκθέσεις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Τεχνικές μελέτες μηχανικού και υπηρεσίες φοροτεχνικού και νομικού συμβούλου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Σύνταξη και παρακολούθηση υλοποίησης Επενδυτικού Σχεδίου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της παραγωγικότητας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ΕΠΑνΕΚ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και των ΠΕΠ η επιχείρηση ενισχύθηκε αποφέροντας οφέλη στην ανταγωνιστικότητα της χώρας καθώς και στην τοπική οικονομία. </a:t>
            </a: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256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Epimelitirio Chiou</cp:lastModifiedBy>
  <cp:revision>57</cp:revision>
  <cp:lastPrinted>2019-12-05T14:31:53Z</cp:lastPrinted>
  <dcterms:created xsi:type="dcterms:W3CDTF">2018-02-13T12:16:57Z</dcterms:created>
  <dcterms:modified xsi:type="dcterms:W3CDTF">2022-11-23T08:16:48Z</dcterms:modified>
</cp:coreProperties>
</file>